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D6362-969A-57CA-E294-4701B5479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91E4AC-5AE8-02B5-CD0F-30D327B7B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0AACF-6DFF-2BF2-8700-4658646E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6E3225-B679-38BB-EEA7-EB6F72A6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D5EC08-5924-E85A-33A6-3143F3B6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04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FBFD3-0470-5BA9-8EF2-FA88E0E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F881B6-7B64-0E33-F45C-4AC093694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78A6FF-E27E-A591-FF1D-3811FC9C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B601D5-C93E-84F3-4A3F-80B33053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F63CCD-DC1F-A6EB-1ACF-B0D4139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0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D032F7-3CC6-E4B9-6A49-1A3208AE3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984EDE-1F74-C13D-FAE7-7DA303AAD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8DF6D-53D9-B28C-AFE8-FC1474FE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1F540D-DDF0-3CE7-BB9C-FF87C04C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6942CC-3CA6-1AB6-267F-ABCB6773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01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0AE23-0E7F-2252-B2F7-B7A11A28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AF9-BA63-3C0E-EE05-E362AD5E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748A7A-ED14-CA45-0149-1A16E418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19D4D6-6196-CC68-595D-2335641A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A26C6A-066C-22FF-9CBA-9F9AC27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61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4B7E9-49E3-627B-B72D-1E174B2A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BD45FB-BE52-C51F-0AB6-B7053117A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B1E230-F829-4B6D-47F7-A04166EA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7FE24A-1965-7D02-1C8E-FB964841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172B5-6AEE-9275-7D6E-0A305AE3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43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F03A3-5F5C-4620-B546-09C1C58C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A86C80-B397-3234-A454-47A55D2B2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539A3E-D861-127A-1DDA-C5187CF0D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5F9B95-C9F4-6267-23BD-21063C08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935D31-C50C-5C46-4138-2142C252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112A84-1B18-A53D-571E-40F274F9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49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0802C-0B6F-0B5D-87F3-42845AB0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3FE590-404A-EE22-C59E-A8777E9F4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FDA1C8-5E19-74D7-A4C1-E898B9834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E57E34-D6B5-3B34-DB43-D6D71DACB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28D088-95B3-570D-8A35-960781887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7F897F-E17F-3128-D30A-EC4CCE6F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6A1BA4-8719-346E-7B31-7EDE7B06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DC2E42-C9C1-5ED3-76E5-CC919E96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83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43A91-1AEF-56DA-93D7-186B933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CA35A5-BEBC-6AF1-701F-738A5FF2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D253D7-7FA0-C43B-4375-A48D09AD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1FC077-95FF-5AEA-E594-6DB1D49C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04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77DB6C-54F9-95B2-0B7E-09F727C2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DD63E0-571D-5080-AB36-EAA2CC36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A14BDA-AF4E-BB97-1E37-6E2B09DB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79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BE7A-9B6A-DAC2-7D56-9071D1E5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993E9A-DE81-85E6-0E87-B7DD169D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C8071C-E4CF-383E-CE3F-47CD731A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18897C-3A05-D90C-98CF-E8B0F78C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4276D3-D065-F36A-B2C6-E000FB58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4C378A-1D7E-8C45-A22B-9EF50A0B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69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7B421-3C3B-CCBE-27F3-FB3B5BFF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6C6D8C-3B37-7739-CCB0-DFF8A70C1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D34FB8-55E8-0D88-56A1-7F5D5FDAA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1C5FE7-2186-2712-29CC-58BE3036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59B4EA-2E91-24F5-85D0-475D89A7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3847B3-357F-B0B9-2176-09F56EDA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555E13-E511-26B4-8AC2-734D650F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EFDE60-8B41-0334-4EBB-8D2B806E3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FA4764-2DAB-847F-C8B7-BF7EF3A64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04CD1-4F77-45B0-97C7-44E16220F0E9}" type="datetimeFigureOut">
              <a:rPr lang="es-ES" smtClean="0"/>
              <a:t>04/04/2024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7366A-316D-064C-68AA-73AE021DD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2FD42-0510-D64D-6280-09E9BB2F7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70ED41-1A83-4EB6-87A3-DDC7FCF975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7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to en blanco y negro de un barco&#10;&#10;Descripción generada automáticamente con confianza media">
            <a:extLst>
              <a:ext uri="{FF2B5EF4-FFF2-40B4-BE49-F238E27FC236}">
                <a16:creationId xmlns:a16="http://schemas.microsoft.com/office/drawing/2014/main" id="{70A50F63-CE67-D2C8-20F0-554884A5D8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1BBFE7-2FA3-F76D-D02D-F6EA4E28B669}"/>
              </a:ext>
            </a:extLst>
          </p:cNvPr>
          <p:cNvSpPr txBox="1"/>
          <p:nvPr/>
        </p:nvSpPr>
        <p:spPr>
          <a:xfrm>
            <a:off x="1519083" y="4801435"/>
            <a:ext cx="91538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EL TITANIC</a:t>
            </a:r>
          </a:p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ANÁLISIS DE UNA TRAGEDIA MARÍTIMA</a:t>
            </a:r>
          </a:p>
        </p:txBody>
      </p:sp>
    </p:spTree>
    <p:extLst>
      <p:ext uri="{BB962C8B-B14F-4D97-AF65-F5344CB8AC3E}">
        <p14:creationId xmlns:p14="http://schemas.microsoft.com/office/powerpoint/2010/main" val="279080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707A6-B9DF-750A-2FB4-030B8A48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Hipótesis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C16BC-A989-BAEA-DA52-407F606E9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3200" dirty="0"/>
              <a:t>La tasa de mortalidad fue alta.</a:t>
            </a:r>
          </a:p>
          <a:p>
            <a:r>
              <a:rPr lang="es-ES" sz="3200" dirty="0"/>
              <a:t>S</a:t>
            </a:r>
            <a:r>
              <a:rPr lang="es-ES" sz="3200" b="0" dirty="0">
                <a:effectLst/>
              </a:rPr>
              <a:t>e dio el "Las mujeres y los niños primero”.</a:t>
            </a:r>
          </a:p>
          <a:p>
            <a:r>
              <a:rPr lang="es-ES" sz="3200" dirty="0"/>
              <a:t>L</a:t>
            </a:r>
            <a:r>
              <a:rPr lang="es-ES" sz="3200" b="0" dirty="0">
                <a:effectLst/>
              </a:rPr>
              <a:t>a clase en la que se viajaba tuvo una influencia significativa y podría explicar…</a:t>
            </a:r>
          </a:p>
          <a:p>
            <a:pPr marL="0" indent="0">
              <a:buNone/>
            </a:pPr>
            <a:r>
              <a:rPr lang="es-ES" sz="3200" b="0" dirty="0">
                <a:effectLst/>
              </a:rPr>
              <a:t> …las diferencias de tasas de supervivencia entre mujeres y niños.</a:t>
            </a:r>
            <a:endParaRPr lang="es-ES" sz="3200" dirty="0"/>
          </a:p>
          <a:p>
            <a:r>
              <a:rPr lang="es-ES" sz="3200" b="0" dirty="0">
                <a:effectLst/>
              </a:rPr>
              <a:t>Además, aunque el puerto de embarque parece influir, se podría asumir que lo fue el tipo de pasaje que embarcó en cada uno.</a:t>
            </a:r>
          </a:p>
          <a:p>
            <a:endParaRPr lang="es-E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6882B-BC12-46CB-9D47-25744DD1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Una baja tasa de supervivencia…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8277AB1-E232-80B6-79B4-DC4D78D72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2141537"/>
            <a:ext cx="5801784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3F8578-4D92-CCF7-E0A7-A9BE2312A8D6}"/>
              </a:ext>
            </a:extLst>
          </p:cNvPr>
          <p:cNvSpPr txBox="1"/>
          <p:nvPr/>
        </p:nvSpPr>
        <p:spPr>
          <a:xfrm>
            <a:off x="838200" y="3286154"/>
            <a:ext cx="33626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Menos de la mitad del pasaje sobrevivió a la tragedia</a:t>
            </a:r>
          </a:p>
        </p:txBody>
      </p:sp>
    </p:spTree>
    <p:extLst>
      <p:ext uri="{BB962C8B-B14F-4D97-AF65-F5344CB8AC3E}">
        <p14:creationId xmlns:p14="http://schemas.microsoft.com/office/powerpoint/2010/main" val="356966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72135-EEDE-2B80-CD0C-BD6B4A07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Tasa de supervivencia muy acusada en los hombres…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45DBD3D-05D6-F897-8D02-82D13A91C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2141537"/>
            <a:ext cx="5801784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5B0B7F-20D6-E7D3-F98A-2693D0A55E99}"/>
              </a:ext>
            </a:extLst>
          </p:cNvPr>
          <p:cNvSpPr txBox="1"/>
          <p:nvPr/>
        </p:nvSpPr>
        <p:spPr>
          <a:xfrm>
            <a:off x="838200" y="3163044"/>
            <a:ext cx="3401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porcentaje de hombres que sobrevivieron es dramáticamente inferior en comparación con mujeres y niños</a:t>
            </a:r>
          </a:p>
        </p:txBody>
      </p:sp>
    </p:spTree>
    <p:extLst>
      <p:ext uri="{BB962C8B-B14F-4D97-AF65-F5344CB8AC3E}">
        <p14:creationId xmlns:p14="http://schemas.microsoft.com/office/powerpoint/2010/main" val="364681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D4520-08A9-9BE2-5B80-753B95A3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4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La clase del pasaje, otro tema a tener en cuenta…</a:t>
            </a:r>
          </a:p>
        </p:txBody>
      </p:sp>
      <p:pic>
        <p:nvPicPr>
          <p:cNvPr id="5" name="Marcador de contenido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CA4FD5B-A29A-39C3-B1E2-D7EB9705A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618" y="1476682"/>
            <a:ext cx="5206182" cy="390463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06E716-D468-DE52-7613-CEF4A38E8E35}"/>
              </a:ext>
            </a:extLst>
          </p:cNvPr>
          <p:cNvSpPr txBox="1"/>
          <p:nvPr/>
        </p:nvSpPr>
        <p:spPr>
          <a:xfrm>
            <a:off x="838200" y="2459504"/>
            <a:ext cx="329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 ve claramente que, según la clase, la oportunidad de sobrevivir varia considerablemente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CB1A10-B237-4C55-0AA6-5F26036FE976}"/>
              </a:ext>
            </a:extLst>
          </p:cNvPr>
          <p:cNvSpPr txBox="1">
            <a:spLocks/>
          </p:cNvSpPr>
          <p:nvPr/>
        </p:nvSpPr>
        <p:spPr>
          <a:xfrm>
            <a:off x="838200" y="5255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Y puede que esto explique…</a:t>
            </a:r>
          </a:p>
        </p:txBody>
      </p:sp>
    </p:spTree>
    <p:extLst>
      <p:ext uri="{BB962C8B-B14F-4D97-AF65-F5344CB8AC3E}">
        <p14:creationId xmlns:p14="http://schemas.microsoft.com/office/powerpoint/2010/main" val="359493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DCFE9-6681-2A59-D670-032AF348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La diferencia en la mortalidad entre mujeres y niños…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2248287-C446-0475-16AD-3C2C72309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2141537"/>
            <a:ext cx="5801784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C80BE4-9C93-736E-2112-63AD826774D1}"/>
              </a:ext>
            </a:extLst>
          </p:cNvPr>
          <p:cNvSpPr txBox="1"/>
          <p:nvPr/>
        </p:nvSpPr>
        <p:spPr>
          <a:xfrm>
            <a:off x="838200" y="2978378"/>
            <a:ext cx="301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Curiosamente la tendencia es que sobrevivan más las mujeres que los niños, pero en segunda clase, esta tendencia se rompe</a:t>
            </a:r>
          </a:p>
        </p:txBody>
      </p:sp>
    </p:spTree>
    <p:extLst>
      <p:ext uri="{BB962C8B-B14F-4D97-AF65-F5344CB8AC3E}">
        <p14:creationId xmlns:p14="http://schemas.microsoft.com/office/powerpoint/2010/main" val="232003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3F45B-2EDC-D887-0E89-BE0CC1D4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El puerto de embarque…¿otro factor?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388178E-6B74-36BC-CA1F-C33EF7E4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2141537"/>
            <a:ext cx="5801784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B03480-3AA4-FC53-84F4-0F70C558DE80}"/>
              </a:ext>
            </a:extLst>
          </p:cNvPr>
          <p:cNvSpPr txBox="1"/>
          <p:nvPr/>
        </p:nvSpPr>
        <p:spPr>
          <a:xfrm>
            <a:off x="838200" y="3163044"/>
            <a:ext cx="3205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Quizás más que influyera el puerto de embarque, tal vez lo hizo la clase de pasaje que subió a bordo en cada ciudad</a:t>
            </a:r>
          </a:p>
        </p:txBody>
      </p:sp>
    </p:spTree>
    <p:extLst>
      <p:ext uri="{BB962C8B-B14F-4D97-AF65-F5344CB8AC3E}">
        <p14:creationId xmlns:p14="http://schemas.microsoft.com/office/powerpoint/2010/main" val="6740095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217</Words>
  <Application>Microsoft Office PowerPoint</Application>
  <PresentationFormat>Panorámica</PresentationFormat>
  <Paragraphs>19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Consolas</vt:lpstr>
      <vt:lpstr>Tema de Office</vt:lpstr>
      <vt:lpstr>Presentación de PowerPoint</vt:lpstr>
      <vt:lpstr>Hipótesis</vt:lpstr>
      <vt:lpstr>Una baja tasa de supervivencia…</vt:lpstr>
      <vt:lpstr>Tasa de supervivencia muy acusada en los hombres…</vt:lpstr>
      <vt:lpstr>La clase del pasaje, otro tema a tener en cuenta…</vt:lpstr>
      <vt:lpstr>La diferencia en la mortalidad entre mujeres y niños…</vt:lpstr>
      <vt:lpstr>El puerto de embarque…¿otro factor?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María Romero</dc:creator>
  <cp:lastModifiedBy>Alba María Romero</cp:lastModifiedBy>
  <cp:revision>4</cp:revision>
  <dcterms:created xsi:type="dcterms:W3CDTF">2024-04-04T14:11:43Z</dcterms:created>
  <dcterms:modified xsi:type="dcterms:W3CDTF">2024-04-04T14:45:19Z</dcterms:modified>
</cp:coreProperties>
</file>